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8" r:id="rId2"/>
    <p:sldId id="264" r:id="rId3"/>
    <p:sldId id="266" r:id="rId4"/>
    <p:sldId id="265" r:id="rId5"/>
    <p:sldId id="263" r:id="rId6"/>
    <p:sldId id="267" r:id="rId7"/>
    <p:sldId id="268" r:id="rId8"/>
    <p:sldId id="260" r:id="rId9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5" d="100"/>
          <a:sy n="105" d="100"/>
        </p:scale>
        <p:origin x="-14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0"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dirty="0" smtClean="0"/>
              <a:t>Click icon to add picture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 dirty="0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47C9B81F-C347-4BEF-BFDF-29C42F48304A}" type="datetimeFigureOut">
              <a:rPr lang="en-US" smtClean="0"/>
              <a:pPr/>
              <a:t>3/17/2008</a:t>
            </a:fld>
            <a:endParaRPr lang="en-US" dirty="0">
              <a:solidFill>
                <a:schemeClr val="tx2">
                  <a:shade val="90000"/>
                </a:schemeClr>
              </a:solidFill>
            </a:endParaRPr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pPr algn="l" eaLnBrk="1" latinLnBrk="0" hangingPunct="1"/>
            <a:endParaRPr kumimoji="0" lang="en-US" dirty="0">
              <a:solidFill>
                <a:schemeClr val="tx2">
                  <a:shade val="90000"/>
                </a:schemeClr>
              </a:solidFill>
            </a:endParaRPr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042AED99-7FB4-404E-8A97-64753DCE42EC}" type="slidenum">
              <a:rPr kumimoji="0" lang="en-US" smtClean="0"/>
              <a:pPr/>
              <a:t>‹#›</a:t>
            </a:fld>
            <a:endParaRPr kumimoji="0" lang="en-US" dirty="0">
              <a:solidFill>
                <a:schemeClr val="tx2">
                  <a:shade val="90000"/>
                </a:schemeClr>
              </a:solidFill>
            </a:endParaRPr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 dirty="0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SQL Server</a:t>
            </a:r>
            <a:br>
              <a:rPr lang="en-US" dirty="0" smtClean="0"/>
            </a:br>
            <a:r>
              <a:rPr lang="en-US" sz="4000" dirty="0" smtClean="0"/>
              <a:t>Query Tuning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Denny Cherry</a:t>
            </a:r>
          </a:p>
          <a:p>
            <a:r>
              <a:rPr lang="en-US" dirty="0" smtClean="0"/>
              <a:t>Senior Database Administrator / Architect</a:t>
            </a:r>
          </a:p>
          <a:p>
            <a:r>
              <a:rPr lang="en-US" dirty="0" smtClean="0"/>
              <a:t>dcherry@awarenesstech.com</a:t>
            </a:r>
          </a:p>
          <a:p>
            <a:r>
              <a:rPr lang="en-US" smtClean="0"/>
              <a:t>Quest Association of SQL Server </a:t>
            </a:r>
            <a:r>
              <a:rPr lang="en-US" smtClean="0"/>
              <a:t>Experts </a:t>
            </a:r>
            <a:endParaRPr lang="en-US" smtClean="0"/>
          </a:p>
          <a:p>
            <a:r>
              <a:rPr lang="en-US" smtClean="0"/>
              <a:t>MCSA</a:t>
            </a:r>
            <a:r>
              <a:rPr lang="en-US" dirty="0" smtClean="0"/>
              <a:t>, MCDBA, MCTS, MCITP</a:t>
            </a: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Improving Query performance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Review your Execution Plans</a:t>
            </a:r>
          </a:p>
          <a:p>
            <a:r>
              <a:rPr lang="en-US" dirty="0" smtClean="0"/>
              <a:t>Smaller Faster Transactions</a:t>
            </a:r>
          </a:p>
          <a:p>
            <a:r>
              <a:rPr lang="en-US" dirty="0" smtClean="0"/>
              <a:t>Best Case Limiting</a:t>
            </a:r>
          </a:p>
          <a:p>
            <a:r>
              <a:rPr lang="en-US" dirty="0" smtClean="0"/>
              <a:t>Indexing</a:t>
            </a:r>
          </a:p>
          <a:p>
            <a:r>
              <a:rPr lang="en-US" dirty="0" smtClean="0"/>
              <a:t>Use Return Variables or OUTPUT parameters from Stored Procedures when ever possible</a:t>
            </a:r>
          </a:p>
          <a:p>
            <a:r>
              <a:rPr lang="en-US" dirty="0" smtClean="0"/>
              <a:t>Never user SELECT INTO – It locks system objects</a:t>
            </a:r>
          </a:p>
          <a:p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Temp Tables vs. Table Variables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Temp Tables are Session Based</a:t>
            </a:r>
          </a:p>
          <a:p>
            <a:r>
              <a:rPr lang="en-US" dirty="0" smtClean="0"/>
              <a:t>Table Variables are Batch Based</a:t>
            </a:r>
          </a:p>
          <a:p>
            <a:r>
              <a:rPr lang="en-US" dirty="0" smtClean="0"/>
              <a:t>Table Variables require less recompiles</a:t>
            </a:r>
          </a:p>
          <a:p>
            <a:r>
              <a:rPr lang="en-US" dirty="0" smtClean="0"/>
              <a:t>Temp Tables are good for larger data sets; Table Variables for smaller data sets</a:t>
            </a:r>
          </a:p>
          <a:p>
            <a:r>
              <a:rPr lang="en-US" dirty="0" smtClean="0"/>
              <a:t>Table Variables do write to the disk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Buffer Cache Queries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select * from </a:t>
            </a:r>
            <a:r>
              <a:rPr lang="en-US" dirty="0" smtClean="0"/>
              <a:t>sys.dm_exec_cached_plans</a:t>
            </a:r>
            <a:endParaRPr lang="en-US" dirty="0" smtClean="0"/>
          </a:p>
          <a:p>
            <a:r>
              <a:rPr lang="en-US" dirty="0" smtClean="0"/>
              <a:t>select * from </a:t>
            </a:r>
            <a:r>
              <a:rPr lang="en-US" dirty="0" smtClean="0"/>
              <a:t>sys.dm_exec_query_plan</a:t>
            </a:r>
            <a:endParaRPr lang="en-U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Query Demos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Table Partitioning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Spreads a single table across multiple file groups</a:t>
            </a:r>
          </a:p>
          <a:p>
            <a:r>
              <a:rPr lang="en-US" dirty="0" smtClean="0"/>
              <a:t>Requires the use of:</a:t>
            </a:r>
          </a:p>
          <a:p>
            <a:pPr lvl="1"/>
            <a:r>
              <a:rPr lang="en-US" dirty="0" smtClean="0"/>
              <a:t>CREATE PARTITION FUNCTION to map the rows of a table into the partitions</a:t>
            </a:r>
          </a:p>
          <a:p>
            <a:pPr lvl="1"/>
            <a:r>
              <a:rPr lang="en-US" dirty="0" smtClean="0"/>
              <a:t>CREATE PARTITION SCHEME to map partitions of a table into </a:t>
            </a:r>
            <a:r>
              <a:rPr lang="en-US" dirty="0" err="1" smtClean="0"/>
              <a:t>filegroups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CREATE TABLE to create the table based on the PARTITION FUNCTION and PARTIOTION SCHEME</a:t>
            </a:r>
          </a:p>
          <a:p>
            <a:r>
              <a:rPr lang="en-US" dirty="0" smtClean="0"/>
              <a:t>Allows for older data to be placed on cheaper storage</a:t>
            </a:r>
          </a:p>
          <a:p>
            <a:r>
              <a:rPr lang="en-US" dirty="0" smtClean="0"/>
              <a:t>Keeps the active set of data smaller allowing for faster searching</a:t>
            </a:r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dirty="0" smtClean="0"/>
              <a:t>Table Partitioning </a:t>
            </a:r>
            <a:r>
              <a:rPr lang="en-US" dirty="0" smtClean="0"/>
              <a:t>Demos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SQL Server Web Sites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2400" dirty="0" smtClean="0"/>
              <a:t>http://www.microsoft.com/sql</a:t>
            </a:r>
          </a:p>
          <a:p>
            <a:r>
              <a:rPr lang="en-US" sz="2400" dirty="0" smtClean="0"/>
              <a:t>http://ITKnowledgeExchange.techtarget.com/sql-server/</a:t>
            </a:r>
          </a:p>
          <a:p>
            <a:r>
              <a:rPr lang="en-US" sz="2400" dirty="0" smtClean="0"/>
              <a:t>http://www.microsoft.com/heroeshappenhere/register/</a:t>
            </a:r>
          </a:p>
          <a:p>
            <a:r>
              <a:rPr lang="en-US" sz="2400" dirty="0" smtClean="0"/>
              <a:t>http://www.searchsqlserver.com/</a:t>
            </a:r>
          </a:p>
          <a:p>
            <a:pPr>
              <a:buNone/>
            </a:pPr>
            <a:endParaRPr lang="en-US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ow">
  <a:themeElements>
    <a:clrScheme name="Flow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ow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ow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139</TotalTime>
  <Words>211</Words>
  <Application>Microsoft Office PowerPoint</Application>
  <PresentationFormat>On-screen Show (4:3)</PresentationFormat>
  <Paragraphs>37</Paragraphs>
  <Slides>8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Flow</vt:lpstr>
      <vt:lpstr>SQL Server Query Tuning</vt:lpstr>
      <vt:lpstr>Improving Query performance</vt:lpstr>
      <vt:lpstr>Temp Tables vs. Table Variables</vt:lpstr>
      <vt:lpstr>Buffer Cache Queries</vt:lpstr>
      <vt:lpstr>Query Demos</vt:lpstr>
      <vt:lpstr>Table Partitioning</vt:lpstr>
      <vt:lpstr>Table Partitioning Demos</vt:lpstr>
      <vt:lpstr>SQL Server Web Sites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SQL Server 2008</dc:title>
  <dc:creator>Denny</dc:creator>
  <cp:lastModifiedBy>Denny</cp:lastModifiedBy>
  <cp:revision>28</cp:revision>
  <dcterms:created xsi:type="dcterms:W3CDTF">2008-01-19T01:54:55Z</dcterms:created>
  <dcterms:modified xsi:type="dcterms:W3CDTF">2008-03-17T23:56:57Z</dcterms:modified>
</cp:coreProperties>
</file>

<file path=docProps/thumbnail.jpeg>
</file>